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6" r:id="rId6"/>
    <p:sldId id="260" r:id="rId7"/>
    <p:sldId id="268" r:id="rId8"/>
    <p:sldId id="281" r:id="rId9"/>
    <p:sldId id="282" r:id="rId10"/>
    <p:sldId id="283" r:id="rId11"/>
    <p:sldId id="280" r:id="rId12"/>
    <p:sldId id="257" r:id="rId13"/>
    <p:sldId id="265" r:id="rId14"/>
    <p:sldId id="270" r:id="rId15"/>
    <p:sldId id="269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6E4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20" autoAdjust="0"/>
    <p:restoredTop sz="94701" autoAdjust="0"/>
  </p:normalViewPr>
  <p:slideViewPr>
    <p:cSldViewPr snapToGrid="0" showGuides="1">
      <p:cViewPr varScale="1">
        <p:scale>
          <a:sx n="110" d="100"/>
          <a:sy n="110" d="100"/>
        </p:scale>
        <p:origin x="13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 custT="1"/>
      <dgm:spPr/>
      <dgm:t>
        <a:bodyPr rtlCol="0"/>
        <a:lstStyle/>
        <a:p>
          <a:pPr rtl="0"/>
          <a:r>
            <a:rPr lang="uk-UA" sz="1800" b="0">
              <a:latin typeface="Times New Roman" panose="02020603050405020304" pitchFamily="18" charset="0"/>
              <a:cs typeface="Times New Roman" panose="02020603050405020304" pitchFamily="18" charset="0"/>
            </a:rPr>
            <a:t>Інструмент</a:t>
          </a:r>
        </a:p>
        <a:p>
          <a:pPr rtl="0"/>
          <a:r>
            <a:rPr lang="uk-UA" sz="1800" b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</a:p>
        <a:p>
          <a:pPr rtl="0"/>
          <a:r>
            <a:rPr lang="uk-UA" sz="1800" b="0">
              <a:latin typeface="Times New Roman" panose="02020603050405020304" pitchFamily="18" charset="0"/>
              <a:cs typeface="Times New Roman" panose="02020603050405020304" pitchFamily="18" charset="0"/>
            </a:rPr>
            <a:t>освітнього процесу</a:t>
          </a:r>
          <a:endParaRPr lang="en-US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 custT="1"/>
      <dgm:spPr/>
      <dgm:t>
        <a:bodyPr rtlCol="0"/>
        <a:lstStyle/>
        <a:p>
          <a:pPr rtl="0"/>
          <a:r>
            <a:rPr lang="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r>
            <a:rPr lang="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 custT="1"/>
      <dgm:spPr/>
      <dgm:t>
        <a:bodyPr rtlCol="0"/>
        <a:lstStyle/>
        <a:p>
          <a:pPr rtl="0"/>
          <a:r>
            <a:rPr lang="uk-UA" sz="1800">
              <a:latin typeface="Times New Roman" panose="02020603050405020304" pitchFamily="18" charset="0"/>
              <a:cs typeface="Times New Roman" panose="02020603050405020304" pitchFamily="18" charset="0"/>
            </a:rPr>
            <a:t>засіб</a:t>
          </a:r>
        </a:p>
        <a:p>
          <a:pPr rtl="0"/>
          <a:r>
            <a:rPr lang="uk-UA" sz="1800"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</a:p>
        <a:p>
          <a:pPr rtl="0"/>
          <a:r>
            <a:rPr lang="uk-UA" sz="1800">
              <a:latin typeface="Times New Roman" panose="02020603050405020304" pitchFamily="18" charset="0"/>
              <a:cs typeface="Times New Roman" panose="02020603050405020304" pitchFamily="18" charset="0"/>
            </a:rPr>
            <a:t>мети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uk-UA" b="1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 custT="1"/>
      <dgm:spPr/>
      <dgm:t>
        <a:bodyPr rtlCol="0"/>
        <a:lstStyle/>
        <a:p>
          <a:pPr rtl="0"/>
          <a:r>
            <a:rPr lang="uk-UA" sz="1800">
              <a:latin typeface="Times New Roman" panose="02020603050405020304" pitchFamily="18" charset="0"/>
              <a:cs typeface="Times New Roman" panose="02020603050405020304" pitchFamily="18" charset="0"/>
            </a:rPr>
            <a:t>Описує процес взаємодії</a:t>
          </a:r>
        </a:p>
        <a:p>
          <a:pPr rtl="0"/>
          <a:r>
            <a:rPr lang="uk-UA" sz="1800">
              <a:latin typeface="Times New Roman" panose="02020603050405020304" pitchFamily="18" charset="0"/>
              <a:cs typeface="Times New Roman" panose="02020603050405020304" pitchFamily="18" charset="0"/>
            </a:rPr>
            <a:t>всіх учасників освітнього процесу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 custT="1"/>
      <dgm:spPr/>
      <dgm:t>
        <a:bodyPr rtlCol="0"/>
        <a:lstStyle/>
        <a:p>
          <a:pPr rtl="0"/>
          <a:r>
            <a:rPr lang="uk-UA" sz="1600">
              <a:latin typeface="Times New Roman" panose="02020603050405020304" pitchFamily="18" charset="0"/>
              <a:cs typeface="Times New Roman" panose="02020603050405020304" pitchFamily="18" charset="0"/>
            </a:rPr>
            <a:t>Містить ціннісно-цільове обгрунтування змісту освіти і</a:t>
          </a:r>
        </a:p>
        <a:p>
          <a:pPr rtl="0"/>
          <a:r>
            <a:rPr lang="uk-UA" sz="1600">
              <a:latin typeface="Times New Roman" panose="02020603050405020304" pitchFamily="18" charset="0"/>
              <a:cs typeface="Times New Roman" panose="02020603050405020304" pitchFamily="18" charset="0"/>
            </a:rPr>
            <a:t>технологій його передачі здобувачам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uk-UA"/>
            <a:t>Програма</a:t>
          </a:r>
          <a:endParaRPr lang="en-US" dirty="0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4" custScaleX="127919" custScaleY="347405"/>
      <dgm:spPr/>
    </dgm:pt>
    <dgm:pt modelId="{187D4E8C-5C91-4D00-870C-2C45D4EA263C}" type="pres">
      <dgm:prSet presAssocID="{B4F1B46E-22B2-4721-950C-8704487586DC}" presName="firstChildTx" presStyleLbl="bgAccFollowNode1" presStyleIdx="0" presStyleCnt="4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 custScaleX="200245" custScaleY="94065" custLinFactNeighborX="-22146" custLinFactNeighborY="-14158"/>
      <dgm:spPr/>
    </dgm:pt>
    <dgm:pt modelId="{13C564B0-C27E-4ABA-AFDA-59E145B256BA}" type="pres">
      <dgm:prSet presAssocID="{A7E2530A-34E2-4E9F-BC78-8920BA140C41}" presName="transSpace" presStyleCnt="0"/>
      <dgm:spPr/>
    </dgm:pt>
    <dgm:pt modelId="{3322ED27-B7BE-4E5E-A66A-0ED89850AA6A}" type="pres">
      <dgm:prSet presAssocID="{D5197DDB-D5D2-499F-B255-CF7BB5AE2B43}" presName="posSpace" presStyleCnt="0"/>
      <dgm:spPr/>
    </dgm:pt>
    <dgm:pt modelId="{B910B4A6-DB5A-477B-908C-2C15DEDFA1D2}" type="pres">
      <dgm:prSet presAssocID="{D5197DDB-D5D2-499F-B255-CF7BB5AE2B43}" presName="vertFlow" presStyleCnt="0"/>
      <dgm:spPr/>
    </dgm:pt>
    <dgm:pt modelId="{932C7906-409F-4231-BD1D-8AADA7DB5D92}" type="pres">
      <dgm:prSet presAssocID="{D5197DDB-D5D2-499F-B255-CF7BB5AE2B43}" presName="topSpace" presStyleCnt="0"/>
      <dgm:spPr/>
    </dgm:pt>
    <dgm:pt modelId="{AA1B3914-8723-4484-A909-C2D5CD546175}" type="pres">
      <dgm:prSet presAssocID="{D5197DDB-D5D2-499F-B255-CF7BB5AE2B43}" presName="firstComp" presStyleCnt="0"/>
      <dgm:spPr/>
    </dgm:pt>
    <dgm:pt modelId="{BC2173FE-4B9C-47B1-8ED0-0E2E88DADAFA}" type="pres">
      <dgm:prSet presAssocID="{D5197DDB-D5D2-499F-B255-CF7BB5AE2B43}" presName="firstChild" presStyleLbl="bgAccFollowNode1" presStyleIdx="1" presStyleCnt="4" custScaleX="102402" custScaleY="306142" custLinFactNeighborX="3426" custLinFactNeighborY="4206"/>
      <dgm:spPr/>
    </dgm:pt>
    <dgm:pt modelId="{D509F49F-F3F1-47D1-A424-D71312035760}" type="pres">
      <dgm:prSet presAssocID="{D5197DDB-D5D2-499F-B255-CF7BB5AE2B43}" presName="firstChildTx" presStyleLbl="bgAccFollowNode1" presStyleIdx="1" presStyleCnt="4">
        <dgm:presLayoutVars>
          <dgm:bulletEnabled val="1"/>
        </dgm:presLayoutVars>
      </dgm:prSet>
      <dgm:spPr/>
    </dgm:pt>
    <dgm:pt modelId="{EB55C4E1-EA35-4895-A7BC-98004EFAE49A}" type="pres">
      <dgm:prSet presAssocID="{D5197DDB-D5D2-499F-B255-CF7BB5AE2B43}" presName="negSpace" presStyleCnt="0"/>
      <dgm:spPr/>
    </dgm:pt>
    <dgm:pt modelId="{F98F8FDC-64CA-4799-8709-5B1A82157181}" type="pres">
      <dgm:prSet presAssocID="{D5197DDB-D5D2-499F-B255-CF7BB5AE2B43}" presName="circle" presStyleLbl="node1" presStyleIdx="1" presStyleCnt="4" custScaleX="215544" custScaleY="101132" custLinFactNeighborX="-9762" custLinFactNeighborY="-2358"/>
      <dgm:spPr/>
    </dgm:pt>
    <dgm:pt modelId="{B7B12880-D4BA-4BDF-BE72-9758390AB9E8}" type="pres">
      <dgm:prSet presAssocID="{29F2454A-2FA8-4B3A-AC63-4A0B9FD04A75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2" presStyleCnt="4" custScaleX="131731" custScaleY="316286" custLinFactNeighborX="3322" custLinFactNeighborY="30712"/>
      <dgm:spPr/>
    </dgm:pt>
    <dgm:pt modelId="{F8977219-728E-448F-AE8B-46B14F4F17DE}" type="pres">
      <dgm:prSet presAssocID="{6352CA33-6755-44BE-808F-400DA4CF80A7}" presName="firstChildTx" presStyleLbl="bgAccFollowNode1" presStyleIdx="2" presStyleCnt="4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 custScaleX="270156" custScaleY="98027" custLinFactNeighborX="-4487" custLinFactNeighborY="-25227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3" presStyleCnt="4" custScaleX="124802" custScaleY="447674" custLinFactNeighborX="-56576" custLinFactNeighborY="9609"/>
      <dgm:spPr/>
    </dgm:pt>
    <dgm:pt modelId="{5B88A17E-EFF5-4A04-9CC9-D2131DA9ECCC}" type="pres">
      <dgm:prSet presAssocID="{7FCE83D9-631B-4420-BBFC-CA0AFA59F747}" presName="firstChildTx" presStyleLbl="bgAccFollowNode1" presStyleIdx="3" presStyleCnt="4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 custScaleX="282021" custLinFactNeighborX="-69768" custLinFactNeighborY="-35656"/>
      <dgm:spPr/>
    </dgm:pt>
  </dgm:ptLst>
  <dgm:cxnLst>
    <dgm:cxn modelId="{E2DE9C05-37CE-4764-87E0-7387C15E85EA}" type="presOf" srcId="{D5197DDB-D5D2-499F-B255-CF7BB5AE2B43}" destId="{F98F8FDC-64CA-4799-8709-5B1A82157181}" srcOrd="0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3204ED53-15A0-4643-A582-021A785F1BA2}" srcId="{00C18FBF-3FF5-4C16-97CF-AF03740D7AB6}" destId="{D5197DDB-D5D2-499F-B255-CF7BB5AE2B43}" srcOrd="1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5189E988-475F-447B-9CEC-8633D2F5196C}" type="presOf" srcId="{29E78340-8EBE-415C-B973-78A91A054B9C}" destId="{D509F49F-F3F1-47D1-A424-D71312035760}" srcOrd="1" destOrd="0" presId="urn:microsoft.com/office/officeart/2005/8/layout/hList9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6A3041A1-4C14-4A2B-8E89-FA55EB161326}" type="presOf" srcId="{29E78340-8EBE-415C-B973-78A91A054B9C}" destId="{BC2173FE-4B9C-47B1-8ED0-0E2E88DADAFA}" srcOrd="0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11348D8-FDE3-4C22-99F5-3B98C5F51F0D}" srcId="{D5197DDB-D5D2-499F-B255-CF7BB5AE2B43}" destId="{29E78340-8EBE-415C-B973-78A91A054B9C}" srcOrd="0" destOrd="0" parTransId="{FF4E5F97-6974-4E39-A85D-DCB2E100798E}" sibTransId="{B4B9A51E-FA34-465E-B5B4-81CD76EB3FC2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AF1401CA-25E0-4940-8E4E-3F6558B1B3F1}" type="presParOf" srcId="{0DC7A063-583D-4B0F-88B2-BD54F95D95AF}" destId="{3322ED27-B7BE-4E5E-A66A-0ED89850AA6A}" srcOrd="5" destOrd="0" presId="urn:microsoft.com/office/officeart/2005/8/layout/hList9"/>
    <dgm:cxn modelId="{D954479D-6736-482A-B81F-02761546544D}" type="presParOf" srcId="{0DC7A063-583D-4B0F-88B2-BD54F95D95AF}" destId="{B910B4A6-DB5A-477B-908C-2C15DEDFA1D2}" srcOrd="6" destOrd="0" presId="urn:microsoft.com/office/officeart/2005/8/layout/hList9"/>
    <dgm:cxn modelId="{D9585021-8E09-4E44-B5E9-CD2C6A211688}" type="presParOf" srcId="{B910B4A6-DB5A-477B-908C-2C15DEDFA1D2}" destId="{932C7906-409F-4231-BD1D-8AADA7DB5D92}" srcOrd="0" destOrd="0" presId="urn:microsoft.com/office/officeart/2005/8/layout/hList9"/>
    <dgm:cxn modelId="{77472646-2426-4E8A-B95D-565BB84B8B2E}" type="presParOf" srcId="{B910B4A6-DB5A-477B-908C-2C15DEDFA1D2}" destId="{AA1B3914-8723-4484-A909-C2D5CD546175}" srcOrd="1" destOrd="0" presId="urn:microsoft.com/office/officeart/2005/8/layout/hList9"/>
    <dgm:cxn modelId="{AA7FE481-7AB7-4394-B4A9-2D5B01A32C88}" type="presParOf" srcId="{AA1B3914-8723-4484-A909-C2D5CD546175}" destId="{BC2173FE-4B9C-47B1-8ED0-0E2E88DADAFA}" srcOrd="0" destOrd="0" presId="urn:microsoft.com/office/officeart/2005/8/layout/hList9"/>
    <dgm:cxn modelId="{CBB5D89A-39C5-489A-B58F-A8DD22865460}" type="presParOf" srcId="{AA1B3914-8723-4484-A909-C2D5CD546175}" destId="{D509F49F-F3F1-47D1-A424-D71312035760}" srcOrd="1" destOrd="0" presId="urn:microsoft.com/office/officeart/2005/8/layout/hList9"/>
    <dgm:cxn modelId="{B2FFB9A3-AD6A-44D3-A449-41B4E6441853}" type="presParOf" srcId="{0DC7A063-583D-4B0F-88B2-BD54F95D95AF}" destId="{EB55C4E1-EA35-4895-A7BC-98004EFAE49A}" srcOrd="7" destOrd="0" presId="urn:microsoft.com/office/officeart/2005/8/layout/hList9"/>
    <dgm:cxn modelId="{1505E6AD-C521-4F29-A468-ED7E7C336932}" type="presParOf" srcId="{0DC7A063-583D-4B0F-88B2-BD54F95D95AF}" destId="{F98F8FDC-64CA-4799-8709-5B1A82157181}" srcOrd="8" destOrd="0" presId="urn:microsoft.com/office/officeart/2005/8/layout/hList9"/>
    <dgm:cxn modelId="{B34A611D-60ED-4623-B480-B2F3DBE77F65}" type="presParOf" srcId="{0DC7A063-583D-4B0F-88B2-BD54F95D95AF}" destId="{B7B12880-D4BA-4BDF-BE72-9758390AB9E8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-21786" y="1402237"/>
          <a:ext cx="1766528" cy="25015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Інструмент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освітнього процесу</a:t>
          </a:r>
          <a:endParaRPr lang="en-US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857" y="1402237"/>
        <a:ext cx="1483883" cy="2501568"/>
      </dsp:txXfrm>
    </dsp:sp>
    <dsp:sp modelId="{FC7ED273-8CFD-43C2-9C05-44FADF3E0637}">
      <dsp:nvSpPr>
        <dsp:cNvPr id="0" name=""/>
        <dsp:cNvSpPr/>
      </dsp:nvSpPr>
      <dsp:spPr>
        <a:xfrm>
          <a:off x="0" y="1012455"/>
          <a:ext cx="1441188" cy="6769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Програма</a:t>
          </a:r>
          <a:endParaRPr lang="en-US" sz="1900" kern="1200" dirty="0"/>
        </a:p>
      </dsp:txBody>
      <dsp:txXfrm>
        <a:off x="211057" y="1111599"/>
        <a:ext cx="1019074" cy="478709"/>
      </dsp:txXfrm>
    </dsp:sp>
    <dsp:sp modelId="{BC2173FE-4B9C-47B1-8ED0-0E2E88DADAFA}">
      <dsp:nvSpPr>
        <dsp:cNvPr id="0" name=""/>
        <dsp:cNvSpPr/>
      </dsp:nvSpPr>
      <dsp:spPr>
        <a:xfrm>
          <a:off x="3223804" y="1432523"/>
          <a:ext cx="1132054" cy="22044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засіб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досягнення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мети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4933" y="1432523"/>
        <a:ext cx="950925" cy="2204444"/>
      </dsp:txXfrm>
    </dsp:sp>
    <dsp:sp modelId="{F98F8FDC-64CA-4799-8709-5B1A82157181}">
      <dsp:nvSpPr>
        <dsp:cNvPr id="0" name=""/>
        <dsp:cNvSpPr/>
      </dsp:nvSpPr>
      <dsp:spPr>
        <a:xfrm>
          <a:off x="2557257" y="1097381"/>
          <a:ext cx="1551297" cy="7278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r>
            <a:rPr lang="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4439" y="1203973"/>
        <a:ext cx="1096933" cy="514675"/>
      </dsp:txXfrm>
    </dsp:sp>
    <dsp:sp modelId="{AD2806AC-6A03-4F05-9F4D-F72EA0E56FBF}">
      <dsp:nvSpPr>
        <dsp:cNvPr id="0" name=""/>
        <dsp:cNvSpPr/>
      </dsp:nvSpPr>
      <dsp:spPr>
        <a:xfrm>
          <a:off x="5916525" y="1623385"/>
          <a:ext cx="1873382" cy="22774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Описує процес взаємодії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всіх учасників освітнього процесу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6266" y="1623385"/>
        <a:ext cx="1573641" cy="2277488"/>
      </dsp:txXfrm>
    </dsp:sp>
    <dsp:sp modelId="{89E6DA6E-7A23-44BD-8A99-378091FF741D}">
      <dsp:nvSpPr>
        <dsp:cNvPr id="0" name=""/>
        <dsp:cNvSpPr/>
      </dsp:nvSpPr>
      <dsp:spPr>
        <a:xfrm>
          <a:off x="6038885" y="932790"/>
          <a:ext cx="1944347" cy="7055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endParaRPr lang="en-US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3628" y="1036110"/>
        <a:ext cx="1374861" cy="498872"/>
      </dsp:txXfrm>
    </dsp:sp>
    <dsp:sp modelId="{402C2C77-A32C-4D99-9940-12535E1181F2}">
      <dsp:nvSpPr>
        <dsp:cNvPr id="0" name=""/>
        <dsp:cNvSpPr/>
      </dsp:nvSpPr>
      <dsp:spPr>
        <a:xfrm>
          <a:off x="8924750" y="1471428"/>
          <a:ext cx="1681487" cy="32235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Містить ціннісно-цільове обгрунтування змісту освіти і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технологій його передачі здобувачам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93788" y="1471428"/>
        <a:ext cx="1412449" cy="3223577"/>
      </dsp:txXfrm>
    </dsp:sp>
    <dsp:sp modelId="{7453D9C8-CD6E-4AA4-8A19-7F6F667528F0}">
      <dsp:nvSpPr>
        <dsp:cNvPr id="0" name=""/>
        <dsp:cNvSpPr/>
      </dsp:nvSpPr>
      <dsp:spPr>
        <a:xfrm>
          <a:off x="8558262" y="857731"/>
          <a:ext cx="2029741" cy="7197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endParaRPr lang="en-US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55511" y="963130"/>
        <a:ext cx="1435243" cy="508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21.01.2022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CBF67-0376-47D7-AD5A-C3EC24615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655688-2F4C-475D-B43A-CEF13D946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917347-6879-4A03-99AC-875CCB58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2B8D-815E-429C-9EC2-505CEC215084}" type="datetime1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CC652D-D264-44F1-8CDA-77DB1D54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7AAF0-B337-424B-BE73-D73273E0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E18E1-FFEF-4429-8779-2D592781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DC8B42-175B-4C86-A26F-B0CDC278E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57449-440F-4DF6-944B-C6D9EAE4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474-459C-42C4-A0ED-A9AD89867D22}" type="datetime1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25186-751D-4852-A986-4FAAC3C8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658103-214B-49BD-B334-234809A1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4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59ED42-3E4C-4B7E-A8ED-5CFC83948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920B80-809B-40F9-BD63-327261A9E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2C51A-4D0A-40CF-8896-1B790DC3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09.10.2016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2C73FC-18AA-446E-B1AB-1BA3DE48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4CCE9-0542-40C0-BE94-4B42EB40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7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1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CB46D-9A80-454D-8176-1412D74A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9A370D-756F-4103-B7E6-06CA48466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6C121B-CFEE-436D-9E4D-8C90D857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2BC5-0E5D-4645-A815-DFCA1A04B5A6}" type="datetime1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AF327-E3AD-431A-B710-808652DF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C2AAA-A5B3-4ED9-9925-85BBAB85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5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C2E91-C3B7-4A4F-9DE3-9B1716A1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EC9303-DBBF-49F1-8B1A-D900BF57B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10C23F-85C0-4062-9BA4-A40131FE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9B1-F681-4AF5-B948-A3B940E9215A}" type="datetime1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F2D584-C006-478B-A862-BFA632B8B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5D7C0-398A-475B-8E2D-97FFF3D7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6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39C34-DA45-4943-B1A0-A53913C2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C7F2C-A796-4191-ADED-7A12F379B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43A6AC-D82C-482E-835D-7E561EB61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5B392-C0FB-4A43-A2FD-F22088C9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1334-89C1-48F8-8089-E3D6AA3BB79C}" type="datetime1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3AB4F5-594B-4251-B6D1-026052FA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31EC8C-7FAA-4C1D-98F2-D3064BF5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16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F3491-20F7-4F71-BE55-51AFAC44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23A30C-C382-442F-A260-C5B6E675C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833A1-C940-4234-90B6-F64032175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2EA081-81F3-447E-BC55-4AD78BD7A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1DE18D-46D8-46F1-B929-4ADCBC3BF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C83C8E-2FEA-4769-9170-B0C8104D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3F-3D72-4F56-93A1-9DDD55AB6452}" type="datetime1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8FD0D2-A368-4FA9-9566-21A6A0F9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EEB39E-33D6-4280-B2AC-8690E107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5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E7327-A930-41B3-A5BE-A03BA65B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CF7DF9-79C1-4A40-9FE5-12B2E83F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A32-C44A-4E32-8FFB-D057369B4F61}" type="datetime1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21EE17-C526-43A8-9C24-F271036B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132564-6CB8-4590-ABB6-038F6628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5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51C15D-B74B-42A1-8D32-B50C3199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CC2E-6DAB-4717-9C53-38589639C202}" type="datetime1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19CEC7-E321-48DF-9506-534B12EC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8C208A-63BE-40E7-AC46-6292597C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2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20DD7-36BF-48DD-9268-E59BACEB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549EFD-4E3F-4BCE-82B6-B30289808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60C52E-07F3-45DA-90AE-1E01E874A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973565-E90E-403B-9A98-3852060A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002A-E6EF-4378-B5A3-22E20EA855B1}" type="datetime1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24EF26-B1A4-46A1-BBC2-6669C565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8D1BA5-F499-4E99-9D57-2A9914A6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00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A32E4-A25B-4492-AB7B-5D37E8B4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8E94B-31AC-4382-840F-C5F388938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A6B561-8DCF-46F3-92DF-3E885D7EB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4D727A-22D2-4271-9878-7FC1373E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4BC3-C763-48AA-8280-ACE59646066A}" type="datetime1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489891-484F-4BA7-B2BF-3A72A6FF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B848A0-9DBB-4000-A39F-FDB9AD41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9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087F2-83E2-4206-814E-F6E46693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6CCEE-A7C7-4ADA-B10B-48E75C6CA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8306D-08EC-440E-8F3D-1FCBA6CEB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04547B-021C-4FA4-99DD-7F17C2CFC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74927-E647-4A2B-BCBD-5BCB5670F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34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09600" y="1808396"/>
            <a:ext cx="5032659" cy="221969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гурткової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01189" y="4294070"/>
            <a:ext cx="4075611" cy="955565"/>
          </a:xfrm>
        </p:spPr>
        <p:txBody>
          <a:bodyPr rtlCol="0">
            <a:normAutofit/>
          </a:bodyPr>
          <a:lstStyle/>
          <a:p>
            <a:pPr rt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>
          <a:xfrm>
            <a:off x="6371463" y="1324698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690361" cy="831669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ПОЯСНЮВАЛЬНА ЗАПИСКА </a:t>
            </a:r>
            <a:r>
              <a:rPr lang="uk-UA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програми</a:t>
            </a:r>
            <a:br>
              <a:rPr lang="uk-UA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вказує на :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0885" y="1474364"/>
            <a:ext cx="4751217" cy="5085825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мету і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514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строк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 на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514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потребою); 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514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характеристику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навчально-виховного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рекомендовані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контролю за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досягненнями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ресурсне</a:t>
            </a:r>
            <a:r>
              <a:rPr lang="ru-RU" sz="200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39788" y="1474365"/>
            <a:ext cx="5256212" cy="5085826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новизну,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потребою</a:t>
            </a:r>
            <a:r>
              <a:rPr lang="ru-RU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E7F8717-A291-4EDE-9DCD-6A7B833C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0"/>
            <a:ext cx="9759562" cy="10969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програми- </a:t>
            </a:r>
            <a:r>
              <a:rPr lang="uk-UA" sz="2800" b="1" dirty="0">
                <a:solidFill>
                  <a:srgbClr val="7030A0"/>
                </a:solidFill>
              </a:rPr>
              <a:t>ідеальне передбачення кінцевих результатів навчально-виховної діяльності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A439A5F-AEE2-41A7-9ACD-4333C3238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1" y="1375954"/>
            <a:ext cx="7765870" cy="496388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dirty="0" err="1"/>
              <a:t>Формулюється</a:t>
            </a:r>
            <a:r>
              <a:rPr lang="uk-UA" dirty="0"/>
              <a:t> одним реченням, в якому даються відповіді на питання: </a:t>
            </a:r>
          </a:p>
          <a:p>
            <a:r>
              <a:rPr lang="uk-UA" dirty="0"/>
              <a:t>що ми робимо?</a:t>
            </a:r>
          </a:p>
          <a:p>
            <a:r>
              <a:rPr lang="uk-UA" dirty="0"/>
              <a:t>Для кого ми це робимо?</a:t>
            </a:r>
          </a:p>
          <a:p>
            <a:r>
              <a:rPr lang="uk-UA" dirty="0"/>
              <a:t>Як ми це робимо?</a:t>
            </a:r>
          </a:p>
          <a:p>
            <a:pPr marL="0" indent="0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 із віддієслівного іменника : формування, сприяння, створення умов та ін.</a:t>
            </a:r>
          </a:p>
          <a:p>
            <a:pPr marL="0" indent="0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 метою навчальної програми є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творчого розвитку дітей засобами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соломоплетіння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A3EDF5-80C8-40F8-81F6-22EEE44950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6"/>
          <a:stretch/>
        </p:blipFill>
        <p:spPr>
          <a:xfrm>
            <a:off x="8436431" y="2220119"/>
            <a:ext cx="2917370" cy="193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DAD1CF-901D-4565-B943-1A34DC390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8" t="44880" r="20773" b="20810"/>
          <a:stretch/>
        </p:blipFill>
        <p:spPr>
          <a:xfrm>
            <a:off x="217714" y="400003"/>
            <a:ext cx="11643359" cy="4084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BAA61-FED8-488F-8DA4-1F232928BEEE}"/>
              </a:ext>
            </a:extLst>
          </p:cNvPr>
          <p:cNvSpPr txBox="1"/>
          <p:nvPr/>
        </p:nvSpPr>
        <p:spPr>
          <a:xfrm>
            <a:off x="383177" y="4990011"/>
            <a:ext cx="1004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4E30D-A0B5-4CAE-BD76-1AB5259197EF}"/>
              </a:ext>
            </a:extLst>
          </p:cNvPr>
          <p:cNvSpPr txBox="1"/>
          <p:nvPr/>
        </p:nvSpPr>
        <p:spPr>
          <a:xfrm>
            <a:off x="621211" y="5451676"/>
            <a:ext cx="11173097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Завдання навчальної програми: «ознайомити з…», « навчити володінню…», «виховати дбайливе ставлення до…», « розвинути творчу уяву, фантазію…», </a:t>
            </a:r>
          </a:p>
          <a:p>
            <a:r>
              <a:rPr lang="uk-UA" sz="2400" dirty="0">
                <a:solidFill>
                  <a:srgbClr val="002060"/>
                </a:solidFill>
              </a:rPr>
              <a:t>« розвинути позитивні якості…», «сприяти самореалізації…»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4F83E4-73E5-4E9A-BBE2-C8FB24F5B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2" t="19198" r="16801" b="18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65FA3F-4825-4531-857D-37F096EED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2" t="18680" r="15725" b="1232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DF7568-5527-40FF-A8BF-19CF9C010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3" t="20952" r="17143" b="108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50738-60F9-4DC8-8AFC-91AACB2315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         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змісту програми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CCDB27C-80DB-4A3A-8E61-3EA9E4549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розділу/теми</a:t>
            </a:r>
          </a:p>
          <a:p>
            <a:pPr marL="0" indent="0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нумеруються арабськими цифрами; номер теми складається з номера розділу і порядкового номера теми, відокремлених крапкою; починаються з абзацу в 1.25 см.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годин для вивчення теми;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навчального матеріалу( теоретична та практична частини)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EE7E4D-6232-4D1A-8ABB-5D015762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486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016FD7-22BD-402F-84B9-91279AE81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28" t="19175" r="17164" b="13524"/>
          <a:stretch/>
        </p:blipFill>
        <p:spPr>
          <a:xfrm>
            <a:off x="113211" y="43545"/>
            <a:ext cx="11974285" cy="67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084AC1-ECCF-47B5-A855-E0DBAFDBD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6" t="10285" r="16714" b="27111"/>
          <a:stretch/>
        </p:blipFill>
        <p:spPr>
          <a:xfrm>
            <a:off x="60960" y="0"/>
            <a:ext cx="12131040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082C05-C692-4175-8507-CEA66E10B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12133" r="16786" b="19608"/>
          <a:stretch/>
        </p:blipFill>
        <p:spPr>
          <a:xfrm>
            <a:off x="0" y="39188"/>
            <a:ext cx="12192000" cy="67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830978" cy="840377"/>
          </a:xfrm>
        </p:spPr>
        <p:txBody>
          <a:bodyPr rtlCol="0"/>
          <a:lstStyle/>
          <a:p>
            <a:pPr algn="ctr" rtl="0"/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 title="Образец рисунка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8061819" y="905691"/>
            <a:ext cx="3475839" cy="4891103"/>
          </a:xfrm>
        </p:spPr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54342" y="2203268"/>
            <a:ext cx="7222920" cy="39689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rtl="0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зазделегідь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конструктивно-</a:t>
            </a:r>
          </a:p>
          <a:p>
            <a:pPr rtl="0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ехнологічний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змістово-організаційний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rt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роєкт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кинутий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шляхи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5B907-C8B1-4EAE-96E8-01678E9072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                      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ДОДАТКИ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306D8F-72D8-4638-A954-E0E23C74B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3554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Оформляються за бажанням автора навчальної програми.                                   Додатки можуть мати 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дидактичні матеріали;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методичні рекомендації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репертуарний збірник;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зразки виробів;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7B902C-E2AF-4273-8295-62252FB0A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53" y="3285308"/>
            <a:ext cx="2548210" cy="2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2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BBA3A-0A6D-4911-8A2C-D9BF6D838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навчальної програми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9BE42-246E-46BB-9096-4CD6675D1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028" y="1123406"/>
            <a:ext cx="8784771" cy="5303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відповідати чинній Примірній інструкції з ведення ділової документації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Титульна сторінка містить таку інформацію: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 органу управління освітою; найменування навчального закладу; відомості про погодження програми; відомості про затвердження програми;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 позашкільної освіти назва програми;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 навчання за програмою,  найменування населеного пункту; рік розроблення програми.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про автора/авторів та рецензентів програми зазначаються на другій сторінці та містять: ПІБ, посаду і місце роботи кожного з них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F54199-10A9-4EF5-ADD9-353258CD6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5" y="1881687"/>
            <a:ext cx="204692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                                 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</a:rPr>
              <a:t>ДЛЯ ВЧИТЕЛЯ </a:t>
            </a:r>
            <a:r>
              <a:rPr lang="uk-UA" b="1" dirty="0"/>
              <a:t>– </a:t>
            </a:r>
            <a:endParaRPr lang="ru-RU" b="1" dirty="0"/>
          </a:p>
        </p:txBody>
      </p:sp>
      <p:graphicFrame>
        <p:nvGraphicFramePr>
          <p:cNvPr id="4" name="Объект 3" descr="Список в столбик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629093"/>
              </p:ext>
            </p:extLst>
          </p:nvPr>
        </p:nvGraphicFramePr>
        <p:xfrm>
          <a:off x="576393" y="794856"/>
          <a:ext cx="11145344" cy="574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E7BD1C-6854-4116-B8E6-B6AAFCE60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8" t="14557" r="18326" b="27340"/>
          <a:stretch/>
        </p:blipFill>
        <p:spPr>
          <a:xfrm>
            <a:off x="571498" y="756447"/>
            <a:ext cx="10096502" cy="54252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531623-5924-4217-A9B5-CA293839D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362" y="487380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8EE4DA-6C3F-47D6-AB81-7D63CB621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5" t="27810" r="16501" b="10349"/>
          <a:stretch/>
        </p:blipFill>
        <p:spPr>
          <a:xfrm>
            <a:off x="0" y="0"/>
            <a:ext cx="12192000" cy="71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C795BE-7270-42A2-AC11-935937B8C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0" t="24889" r="16858" b="11620"/>
          <a:stretch/>
        </p:blipFill>
        <p:spPr>
          <a:xfrm>
            <a:off x="0" y="0"/>
            <a:ext cx="12270377" cy="6709954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98DEFBD-C850-4041-A739-CA6540443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05186"/>
              </p:ext>
            </p:extLst>
          </p:nvPr>
        </p:nvGraphicFramePr>
        <p:xfrm>
          <a:off x="905691" y="210214"/>
          <a:ext cx="10493829" cy="107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3829">
                  <a:extLst>
                    <a:ext uri="{9D8B030D-6E8A-4147-A177-3AD203B41FA5}">
                      <a16:colId xmlns:a16="http://schemas.microsoft.com/office/drawing/2014/main" val="4289428026"/>
                    </a:ext>
                  </a:extLst>
                </a:gridCol>
              </a:tblGrid>
              <a:tr h="1074300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ЕКСПЕРИМЕНТАЛЬНА</a:t>
                      </a:r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ПРОГРАМА</a:t>
                      </a:r>
                      <a:endParaRPr lang="ru-RU" sz="4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875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2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A77940-E47D-49FF-8EF4-ABFD35C6E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0" t="23920" r="16857" b="12963"/>
          <a:stretch/>
        </p:blipFill>
        <p:spPr>
          <a:xfrm>
            <a:off x="0" y="60960"/>
            <a:ext cx="121920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54C87C-541F-48A2-ADC7-78CA503FF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2" t="24381" r="16786" b="7746"/>
          <a:stretch/>
        </p:blipFill>
        <p:spPr>
          <a:xfrm>
            <a:off x="-69669" y="0"/>
            <a:ext cx="12261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/>
              <a:t>Добавьте первый пункт списка</a:t>
            </a:r>
          </a:p>
          <a:p>
            <a:pPr rtl="0"/>
            <a:r>
              <a:rPr lang="ru-RU" dirty="0"/>
              <a:t>Добавьте второй пункт списка</a:t>
            </a:r>
          </a:p>
          <a:p>
            <a:pPr rtl="0"/>
            <a:r>
              <a:rPr lang="ru-RU" dirty="0"/>
              <a:t>Добавьте третий пункт списка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AC4536-7D4C-453E-9E7C-DA8820502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" t="17853" r="-298" b="11387"/>
          <a:stretch/>
        </p:blipFill>
        <p:spPr>
          <a:xfrm>
            <a:off x="-194863" y="143181"/>
            <a:ext cx="12192000" cy="60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482</Words>
  <Application>Microsoft Office PowerPoint</Application>
  <PresentationFormat>Широкоэкранный</PresentationFormat>
  <Paragraphs>71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Euphemia</vt:lpstr>
      <vt:lpstr>Times New Roman</vt:lpstr>
      <vt:lpstr>Wingdings</vt:lpstr>
      <vt:lpstr>Тема Office</vt:lpstr>
      <vt:lpstr> програми гурткової роботи</vt:lpstr>
      <vt:lpstr>Що таке програма</vt:lpstr>
      <vt:lpstr>                                  ДЛЯ ВЧИТЕЛЯ –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ПОЯСНЮВАЛЬНА ЗАПИСКА до програми                            вказує на :</vt:lpstr>
      <vt:lpstr> Мета програми- ідеальне передбачення кінцевих результатів навчально-виховної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Опис змісту програми</vt:lpstr>
      <vt:lpstr>Презентация PowerPoint</vt:lpstr>
      <vt:lpstr>Презентация PowerPoint</vt:lpstr>
      <vt:lpstr>Презентация PowerPoint</vt:lpstr>
      <vt:lpstr>                       ДОДАТКИ</vt:lpstr>
      <vt:lpstr>Оформлення навчальної програми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2022-01-18T08:43:09Z</dcterms:created>
  <dcterms:modified xsi:type="dcterms:W3CDTF">2022-01-21T10:43:59Z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